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469" r:id="rId31"/>
    <p:sldId id="470" r:id="rId32"/>
    <p:sldId id="471" r:id="rId33"/>
    <p:sldId id="472" r:id="rId34"/>
    <p:sldId id="473" r:id="rId35"/>
    <p:sldId id="474" r:id="rId36"/>
    <p:sldId id="475" r:id="rId37"/>
    <p:sldId id="476" r:id="rId38"/>
    <p:sldId id="477" r:id="rId39"/>
    <p:sldId id="478" r:id="rId40"/>
    <p:sldId id="479" r:id="rId41"/>
    <p:sldId id="480" r:id="rId42"/>
    <p:sldId id="481" r:id="rId43"/>
    <p:sldId id="482" r:id="rId44"/>
    <p:sldId id="483" r:id="rId45"/>
    <p:sldId id="484" r:id="rId46"/>
    <p:sldId id="485" r:id="rId47"/>
    <p:sldId id="486" r:id="rId48"/>
    <p:sldId id="508" r:id="rId49"/>
    <p:sldId id="487" r:id="rId50"/>
    <p:sldId id="488" r:id="rId51"/>
    <p:sldId id="489" r:id="rId52"/>
    <p:sldId id="490" r:id="rId53"/>
    <p:sldId id="491" r:id="rId54"/>
    <p:sldId id="492" r:id="rId55"/>
    <p:sldId id="493" r:id="rId56"/>
    <p:sldId id="494" r:id="rId57"/>
    <p:sldId id="495" r:id="rId58"/>
    <p:sldId id="496" r:id="rId59"/>
    <p:sldId id="497" r:id="rId60"/>
    <p:sldId id="498" r:id="rId61"/>
    <p:sldId id="499" r:id="rId62"/>
    <p:sldId id="500" r:id="rId63"/>
    <p:sldId id="501" r:id="rId64"/>
    <p:sldId id="502" r:id="rId65"/>
    <p:sldId id="503" r:id="rId66"/>
    <p:sldId id="504" r:id="rId67"/>
    <p:sldId id="505" r:id="rId68"/>
    <p:sldId id="506" r:id="rId69"/>
    <p:sldId id="507" r:id="rId70"/>
    <p:sldId id="288" r:id="rId71"/>
    <p:sldId id="286" r:id="rId72"/>
    <p:sldId id="287" r:id="rId73"/>
    <p:sldId id="285" r:id="rId74"/>
    <p:sldId id="289" r:id="rId75"/>
    <p:sldId id="290" r:id="rId76"/>
    <p:sldId id="291" r:id="rId77"/>
    <p:sldId id="292" r:id="rId78"/>
    <p:sldId id="293" r:id="rId79"/>
    <p:sldId id="294" r:id="rId80"/>
    <p:sldId id="295" r:id="rId81"/>
    <p:sldId id="296" r:id="rId82"/>
    <p:sldId id="297" r:id="rId83"/>
    <p:sldId id="298" r:id="rId84"/>
    <p:sldId id="299" r:id="rId85"/>
    <p:sldId id="300" r:id="rId86"/>
    <p:sldId id="301" r:id="rId87"/>
    <p:sldId id="302" r:id="rId88"/>
    <p:sldId id="303" r:id="rId89"/>
    <p:sldId id="304" r:id="rId90"/>
    <p:sldId id="305" r:id="rId91"/>
    <p:sldId id="306" r:id="rId92"/>
    <p:sldId id="307" r:id="rId93"/>
    <p:sldId id="308" r:id="rId94"/>
    <p:sldId id="309" r:id="rId95"/>
    <p:sldId id="310" r:id="rId96"/>
    <p:sldId id="311" r:id="rId97"/>
    <p:sldId id="312" r:id="rId98"/>
    <p:sldId id="313" r:id="rId99"/>
    <p:sldId id="314" r:id="rId100"/>
    <p:sldId id="315" r:id="rId101"/>
    <p:sldId id="316" r:id="rId102"/>
    <p:sldId id="317" r:id="rId103"/>
    <p:sldId id="318" r:id="rId104"/>
    <p:sldId id="319" r:id="rId105"/>
    <p:sldId id="320" r:id="rId106"/>
    <p:sldId id="321" r:id="rId107"/>
    <p:sldId id="322" r:id="rId108"/>
    <p:sldId id="323" r:id="rId109"/>
    <p:sldId id="324" r:id="rId110"/>
    <p:sldId id="325" r:id="rId111"/>
    <p:sldId id="326" r:id="rId112"/>
    <p:sldId id="327" r:id="rId113"/>
    <p:sldId id="328" r:id="rId114"/>
    <p:sldId id="329" r:id="rId115"/>
    <p:sldId id="330" r:id="rId116"/>
    <p:sldId id="331" r:id="rId117"/>
    <p:sldId id="332" r:id="rId118"/>
    <p:sldId id="333" r:id="rId119"/>
    <p:sldId id="334" r:id="rId120"/>
    <p:sldId id="335" r:id="rId121"/>
    <p:sldId id="336" r:id="rId122"/>
    <p:sldId id="337" r:id="rId123"/>
    <p:sldId id="338" r:id="rId124"/>
    <p:sldId id="339" r:id="rId125"/>
    <p:sldId id="340" r:id="rId126"/>
    <p:sldId id="341" r:id="rId127"/>
    <p:sldId id="342" r:id="rId128"/>
    <p:sldId id="343" r:id="rId129"/>
    <p:sldId id="344" r:id="rId130"/>
    <p:sldId id="345" r:id="rId131"/>
    <p:sldId id="346" r:id="rId132"/>
    <p:sldId id="347" r:id="rId133"/>
    <p:sldId id="348" r:id="rId134"/>
    <p:sldId id="349" r:id="rId135"/>
    <p:sldId id="350" r:id="rId136"/>
    <p:sldId id="351" r:id="rId137"/>
    <p:sldId id="352" r:id="rId138"/>
    <p:sldId id="353" r:id="rId139"/>
    <p:sldId id="354" r:id="rId140"/>
    <p:sldId id="355" r:id="rId141"/>
    <p:sldId id="356" r:id="rId142"/>
    <p:sldId id="357" r:id="rId143"/>
    <p:sldId id="358" r:id="rId144"/>
    <p:sldId id="359" r:id="rId145"/>
    <p:sldId id="360" r:id="rId146"/>
    <p:sldId id="361" r:id="rId147"/>
    <p:sldId id="362" r:id="rId148"/>
    <p:sldId id="363" r:id="rId149"/>
    <p:sldId id="364" r:id="rId150"/>
    <p:sldId id="365" r:id="rId151"/>
    <p:sldId id="366" r:id="rId152"/>
    <p:sldId id="367" r:id="rId153"/>
    <p:sldId id="368" r:id="rId154"/>
    <p:sldId id="369" r:id="rId155"/>
    <p:sldId id="370" r:id="rId156"/>
    <p:sldId id="371" r:id="rId157"/>
    <p:sldId id="372" r:id="rId158"/>
    <p:sldId id="373" r:id="rId159"/>
    <p:sldId id="374" r:id="rId160"/>
    <p:sldId id="375" r:id="rId161"/>
    <p:sldId id="376" r:id="rId162"/>
    <p:sldId id="377" r:id="rId163"/>
    <p:sldId id="378" r:id="rId164"/>
    <p:sldId id="379" r:id="rId165"/>
    <p:sldId id="380" r:id="rId166"/>
    <p:sldId id="381" r:id="rId167"/>
    <p:sldId id="382" r:id="rId168"/>
    <p:sldId id="383" r:id="rId169"/>
    <p:sldId id="384" r:id="rId170"/>
    <p:sldId id="385" r:id="rId171"/>
    <p:sldId id="386" r:id="rId172"/>
    <p:sldId id="387" r:id="rId173"/>
    <p:sldId id="388" r:id="rId174"/>
    <p:sldId id="389" r:id="rId175"/>
    <p:sldId id="390" r:id="rId176"/>
    <p:sldId id="391" r:id="rId177"/>
    <p:sldId id="392" r:id="rId178"/>
    <p:sldId id="393" r:id="rId179"/>
    <p:sldId id="394" r:id="rId180"/>
    <p:sldId id="395" r:id="rId181"/>
    <p:sldId id="396" r:id="rId182"/>
    <p:sldId id="397" r:id="rId183"/>
    <p:sldId id="398" r:id="rId184"/>
    <p:sldId id="399" r:id="rId185"/>
    <p:sldId id="400" r:id="rId186"/>
    <p:sldId id="401" r:id="rId187"/>
    <p:sldId id="402" r:id="rId188"/>
    <p:sldId id="403" r:id="rId189"/>
    <p:sldId id="404" r:id="rId190"/>
    <p:sldId id="405" r:id="rId191"/>
    <p:sldId id="406" r:id="rId192"/>
    <p:sldId id="407" r:id="rId193"/>
    <p:sldId id="408" r:id="rId194"/>
    <p:sldId id="409" r:id="rId195"/>
    <p:sldId id="410" r:id="rId196"/>
    <p:sldId id="411" r:id="rId197"/>
    <p:sldId id="412" r:id="rId198"/>
    <p:sldId id="413" r:id="rId199"/>
    <p:sldId id="414" r:id="rId200"/>
    <p:sldId id="415" r:id="rId201"/>
    <p:sldId id="416" r:id="rId202"/>
    <p:sldId id="417" r:id="rId203"/>
    <p:sldId id="418" r:id="rId204"/>
    <p:sldId id="419" r:id="rId205"/>
    <p:sldId id="420" r:id="rId206"/>
    <p:sldId id="421" r:id="rId207"/>
    <p:sldId id="422" r:id="rId208"/>
    <p:sldId id="423" r:id="rId209"/>
    <p:sldId id="424" r:id="rId210"/>
    <p:sldId id="425" r:id="rId211"/>
    <p:sldId id="426" r:id="rId212"/>
    <p:sldId id="427" r:id="rId213"/>
    <p:sldId id="428" r:id="rId214"/>
    <p:sldId id="429" r:id="rId215"/>
    <p:sldId id="430" r:id="rId216"/>
    <p:sldId id="431" r:id="rId217"/>
    <p:sldId id="432" r:id="rId218"/>
    <p:sldId id="433" r:id="rId219"/>
    <p:sldId id="434" r:id="rId220"/>
    <p:sldId id="435" r:id="rId221"/>
    <p:sldId id="436" r:id="rId222"/>
    <p:sldId id="437" r:id="rId223"/>
    <p:sldId id="438" r:id="rId224"/>
    <p:sldId id="439" r:id="rId225"/>
    <p:sldId id="440" r:id="rId226"/>
    <p:sldId id="441" r:id="rId227"/>
    <p:sldId id="442" r:id="rId228"/>
    <p:sldId id="443" r:id="rId229"/>
    <p:sldId id="444" r:id="rId230"/>
    <p:sldId id="445" r:id="rId231"/>
    <p:sldId id="446" r:id="rId232"/>
    <p:sldId id="447" r:id="rId233"/>
    <p:sldId id="448" r:id="rId234"/>
    <p:sldId id="449" r:id="rId235"/>
    <p:sldId id="450" r:id="rId236"/>
    <p:sldId id="451" r:id="rId237"/>
    <p:sldId id="452" r:id="rId238"/>
    <p:sldId id="453" r:id="rId239"/>
    <p:sldId id="454" r:id="rId240"/>
    <p:sldId id="455" r:id="rId241"/>
    <p:sldId id="456" r:id="rId242"/>
    <p:sldId id="457" r:id="rId243"/>
    <p:sldId id="458" r:id="rId244"/>
    <p:sldId id="459" r:id="rId245"/>
    <p:sldId id="460" r:id="rId246"/>
    <p:sldId id="461" r:id="rId247"/>
    <p:sldId id="462" r:id="rId248"/>
    <p:sldId id="463" r:id="rId249"/>
    <p:sldId id="464" r:id="rId250"/>
    <p:sldId id="465" r:id="rId251"/>
    <p:sldId id="466" r:id="rId252"/>
    <p:sldId id="467" r:id="rId253"/>
    <p:sldId id="468" r:id="rId25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presProps" Target="presProps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viewProps" Target="viewProp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678708-B258-4931-886B-51CC29A2A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CC38F35-B33C-433E-B129-076D5CE7A9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A3A43EB-C981-4D73-96E5-70A2019BB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7EC1B-A50C-4D3D-9A7C-BAC8682F8ABE}" type="datetimeFigureOut">
              <a:rPr lang="fr-FR" smtClean="0"/>
              <a:t>17/03/2021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DB3E73D-26C4-4FA5-8DC5-6C90F7131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73176AF-E977-4BA6-89B2-C719134A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4315-A979-4204-8027-D03E0E2A65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0751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6554FB-F538-481A-9DD3-2219D6943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A79F13D-5300-4512-8F1A-AE3A3B540F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FAD6B4-FE5E-4CE8-8BED-EE95DAAB2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7EC1B-A50C-4D3D-9A7C-BAC8682F8ABE}" type="datetimeFigureOut">
              <a:rPr lang="fr-FR" smtClean="0"/>
              <a:t>17/03/2021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35C180-4EA2-45C0-B937-12DB33BA3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D7F7A3-7FAC-4F44-95B7-CF1DF2FEB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4315-A979-4204-8027-D03E0E2A65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3002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D225FE2-FD39-44FB-8103-00BDB13D54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D9B06BA-EE61-4CAA-A1D0-BD1DEFAC94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D515018-234C-497E-B6F1-A897D89A4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7EC1B-A50C-4D3D-9A7C-BAC8682F8ABE}" type="datetimeFigureOut">
              <a:rPr lang="fr-FR" smtClean="0"/>
              <a:t>17/03/2021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6FF8A09-FBB3-48B8-9C32-FF29714AB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EA9AAA-A01E-4D2D-9F5E-4879214D8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4315-A979-4204-8027-D03E0E2A65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997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84E287-3E3B-45D7-B29D-14315376E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A4208B-12DB-4C6C-9A68-1B6753077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E606BB8-3143-4237-923E-ABE29ED41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7EC1B-A50C-4D3D-9A7C-BAC8682F8ABE}" type="datetimeFigureOut">
              <a:rPr lang="fr-FR" smtClean="0"/>
              <a:t>17/03/2021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B43B88-7420-4D59-A3CB-BB985759F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F3BDD9-B008-4C87-8505-E49B19FCD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4315-A979-4204-8027-D03E0E2A65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8087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6F9BDF-89D1-4035-B586-CB7144148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DA1719D-3A0B-4D03-8655-12FD6A740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6DA3B29-AACF-491B-9F54-624B147BF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7EC1B-A50C-4D3D-9A7C-BAC8682F8ABE}" type="datetimeFigureOut">
              <a:rPr lang="fr-FR" smtClean="0"/>
              <a:t>17/03/2021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04741B8-E43A-4CF3-AC93-511B13188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E3A794-743D-4E85-B236-603292226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4315-A979-4204-8027-D03E0E2A65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5763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AB95A7-8E55-429E-BCCE-E6E9BDDE3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DF8C6E-BA2C-4F39-BB3B-006DC53884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EA5C4FD-2D01-4B14-9B87-C4E7CE60A4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989DAC9-4FB3-46FA-AAFF-B9A0F5909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7EC1B-A50C-4D3D-9A7C-BAC8682F8ABE}" type="datetimeFigureOut">
              <a:rPr lang="fr-FR" smtClean="0"/>
              <a:t>17/03/2021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71D2BC9-DCDE-4ACE-A32D-7B37B67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A2B5173-E6A2-43D0-B939-D22B6BA88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4315-A979-4204-8027-D03E0E2A65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6709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2484AE-6CA6-482B-A983-906747B36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8F02022-1BC7-4F21-8A5F-6708AC078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5625100-2870-480B-A162-64A5D5204C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6DAA2BA-C09F-4D46-AFC7-25FE32002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F93F093-38AD-426A-958A-D88A09A133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ADF7496-DA93-4389-9875-0EF5968ED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7EC1B-A50C-4D3D-9A7C-BAC8682F8ABE}" type="datetimeFigureOut">
              <a:rPr lang="fr-FR" smtClean="0"/>
              <a:t>17/03/2021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2CC110C-86AF-432E-912F-1757B680F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7863BB3-C77E-46CD-A8ED-58FFEE2BE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4315-A979-4204-8027-D03E0E2A65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0403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F5B71E-245D-4C20-9591-FAB4F9D39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48C4194-3681-4CCB-B7F4-D425A4BA5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7EC1B-A50C-4D3D-9A7C-BAC8682F8ABE}" type="datetimeFigureOut">
              <a:rPr lang="fr-FR" smtClean="0"/>
              <a:t>17/03/2021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45ACC70-255C-4849-BBA8-1B1564D89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6338BC7-4BA4-45CA-8C32-48B881A3D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4315-A979-4204-8027-D03E0E2A65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1171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4056992-1724-44AA-BD90-D95A9D210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7EC1B-A50C-4D3D-9A7C-BAC8682F8ABE}" type="datetimeFigureOut">
              <a:rPr lang="fr-FR" smtClean="0"/>
              <a:t>17/03/2021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E562CD5-FDE4-4A31-B1D5-0829F4683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F18B92-93CD-4D93-ADE2-87DCC55F5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4315-A979-4204-8027-D03E0E2A65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916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35403F-FEE6-4831-9DDE-B7542232C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43DF43-F64F-47F9-91A1-9174EC08D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52AFA0-2E5C-431B-8F0C-E10BFA0DD9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4C8B231-9396-4C5D-B462-D505B0ACD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7EC1B-A50C-4D3D-9A7C-BAC8682F8ABE}" type="datetimeFigureOut">
              <a:rPr lang="fr-FR" smtClean="0"/>
              <a:t>17/03/2021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4992A84-E787-4BA8-B984-6B5811233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AB0CAB2-69AF-4ECB-8161-0016388F8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4315-A979-4204-8027-D03E0E2A65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6984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286354-A2FD-4A1F-812A-7E9E67306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308BA44-BD70-423D-86BA-AE77E38494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7779F20-FA26-4A29-A899-1C1CF71A7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DB113A7-0AC0-4D38-8301-AC6299CD1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7EC1B-A50C-4D3D-9A7C-BAC8682F8ABE}" type="datetimeFigureOut">
              <a:rPr lang="fr-FR" smtClean="0"/>
              <a:t>17/03/2021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01CBCA4-EA9F-4D3B-A53B-D80015FA6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243B5D1-FA1A-44D0-A69D-A42522CCF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4315-A979-4204-8027-D03E0E2A65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5676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F3A65B2-2E3B-4ED0-99A9-58E4C4CFE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2C7801D-5179-4D9C-9FC2-D0BB03021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994E3F0-847D-4EAB-99EA-9141600BF8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67EC1B-A50C-4D3D-9A7C-BAC8682F8ABE}" type="datetimeFigureOut">
              <a:rPr lang="fr-FR" smtClean="0"/>
              <a:t>17/03/2021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CCF5AE-44F2-4160-A3B4-EEBF78ACCB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357999F-6D1B-49FA-89AC-FAE69C2D00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6D4315-A979-4204-8027-D03E0E2A65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0352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8F0BA5D-1943-4C59-A863-8EAF2ED8F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137"/>
            <a:ext cx="12192000" cy="665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303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57F1A9C-4657-4C84-BE2E-28F4EC5C1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267"/>
            <a:ext cx="12192000" cy="660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043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1DAE5BD-0867-4263-B766-C20A61ABB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341"/>
            <a:ext cx="12192000" cy="663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74034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91226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014622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83580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888895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223749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797309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472136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12225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2592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28DC4FD-ABC9-41A4-AAE2-70DDF552D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584"/>
            <a:ext cx="12192000" cy="669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6897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89209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423514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943795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5600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72002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97884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386232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003820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153370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4946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AA3B04F-1B43-490A-BA03-9D5D7435E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093"/>
            <a:ext cx="12192000" cy="665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31391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233527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027729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21821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845511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867235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777500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388159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298019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49554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0359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E0FA91E-46FE-4A5C-9DCF-AF072F79A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622"/>
            <a:ext cx="12192000" cy="663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8610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707523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077729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698307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040096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846629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584963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588603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998200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523292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0535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6F8EBA6-14E4-42FF-87E6-FAE45A36B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221"/>
            <a:ext cx="12192000" cy="669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67152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660867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209198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919003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450162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914717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13488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43432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83182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252470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7829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B53CFC1-6FE9-4FCA-89C4-7BEC38B59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848"/>
            <a:ext cx="12192000" cy="667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3299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136185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474081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951780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807842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490841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516918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643199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760304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818187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6892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10B8F25-68BE-44F1-B52C-6514DA7B1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5"/>
            <a:ext cx="12192000" cy="655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45216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398314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968098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803772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253934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758760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192432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506521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928729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44081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4067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A53CCB9-FA0F-4B4E-BDE6-D233E2078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047"/>
            <a:ext cx="12192000" cy="637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75644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1812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660963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765959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461699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25142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471186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075589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731696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80923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9806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6B96010-B542-4409-B178-B4580ABDF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417"/>
            <a:ext cx="12192000" cy="635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58272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800581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870858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137373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172003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584867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191164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542567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86875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90112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8421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EB225FB-9690-467A-9E50-7DDCC35F8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108"/>
            <a:ext cx="12192000" cy="668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38421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98453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768541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778982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830876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739883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545253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202739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376994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720652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330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5E817A3-18EB-4B6D-B952-41B4DE740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15"/>
            <a:ext cx="12192000" cy="682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40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7C9AE72-E468-4990-B52D-A044DE1DB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773"/>
            <a:ext cx="12192000" cy="672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85125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511289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145782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622113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19388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222770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161625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8843908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181132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466104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903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52717EE-CF63-4277-A977-DEE3371BE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081"/>
            <a:ext cx="12192000" cy="629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7864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9988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841609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941534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151050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77689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381779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8316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41786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294689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5653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9345CDB-F816-470B-B529-FD730C44F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053"/>
            <a:ext cx="12192000" cy="652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64870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61457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053009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6740469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89728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7887869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133075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0325455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128790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8459365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6905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241AFB1-9466-4B2C-9CA1-88BC34CD4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456"/>
            <a:ext cx="12192000" cy="660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4965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8486930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083502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578334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745838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721259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8076453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002061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164571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083820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7414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1D1395E-005B-4F5A-A0DB-A32A4E2B4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37" y="1247775"/>
            <a:ext cx="770572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994736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390467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98866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755166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252322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7514588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045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1099554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206438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6068742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7178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E11D147-A839-4499-91F5-49F04C202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187" y="1238250"/>
            <a:ext cx="766762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03168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847463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3434505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4470731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1150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707DD04-8DE9-49C7-97D3-41CFFF1C1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395"/>
            <a:ext cx="12192000" cy="655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1405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B2B45B6-A25E-45B9-8A20-E160C3FFF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212" y="1657350"/>
            <a:ext cx="650557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62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EFBFB4E-0B14-463A-B4F0-58594BF88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59"/>
            <a:ext cx="12192000" cy="683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590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F6BD8DA-0210-4E6E-B86E-B5547CCE7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5749"/>
            <a:ext cx="12192000" cy="42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181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3F10FDC-A40C-4B22-A147-0A8EF8A03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969"/>
            <a:ext cx="12192000" cy="674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802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0D78EE2-1416-4938-89F3-170DFDC0E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537" y="647700"/>
            <a:ext cx="740092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494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819C0C5-ED25-443A-900A-4317A954F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51"/>
            <a:ext cx="12192000" cy="669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817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D84CA7F-B317-46F9-B953-2CE2685F9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557"/>
            <a:ext cx="12192000" cy="670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405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1353742-E731-4F24-AAFF-B5C2DC547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785"/>
            <a:ext cx="12192000" cy="661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215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FE2FF97-316A-46C0-A8EF-15E9E37D3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238"/>
            <a:ext cx="12192000" cy="663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42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F2A9A0A-6C2B-494C-B77D-545CD4B68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433"/>
            <a:ext cx="12192000" cy="662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32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67F9F6D-AA51-4502-B179-B3BE79E8D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107"/>
            <a:ext cx="12192000" cy="653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24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E0D9020-CE09-464D-B826-FE69B1407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637" y="2205037"/>
            <a:ext cx="65627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613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0432C8B-6C8E-41A2-91D8-706A22174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500"/>
            <a:ext cx="12192000" cy="457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4621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B166D9D-BC73-49E6-8CCF-4AB8F83E7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834"/>
            <a:ext cx="12192000" cy="661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51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8698EE8-6F39-499D-AFFE-1A31982A9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00"/>
            <a:ext cx="12192000" cy="66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0551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AC2887B-D2FC-4BF6-A484-0C073A802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2362200"/>
            <a:ext cx="999172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188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877BED4-99BE-48EC-BD8E-1027C3FA6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267"/>
            <a:ext cx="12192000" cy="656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091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B360332-E12B-4D58-B195-D4EDA4D03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760"/>
            <a:ext cx="12192000" cy="523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0175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01B2AB5-8180-4485-8FFF-0724E56FF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5848"/>
            <a:ext cx="12192000" cy="492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5462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2C85B1D-DF27-4F51-A441-6265346CB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653"/>
            <a:ext cx="12192000" cy="627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817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0001B35-2F62-4BD1-A87A-9C44BF238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311"/>
            <a:ext cx="12192000" cy="605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5169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39344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674EA2F-E184-4526-95CF-332C9A414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691"/>
            <a:ext cx="12192000" cy="659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1367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9838FE-024D-4F0B-9201-8963C8F6A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6AC04A-9B2A-495E-8C32-D9506C6BB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253C0C7-EB25-43B8-BD8F-277B07101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96"/>
            <a:ext cx="12192000" cy="677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067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580907B-F87A-484A-A89D-FF5F924EE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00"/>
            <a:ext cx="12192000" cy="68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0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178E9DB-25B4-4047-9E7C-27A00DEC9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233"/>
            <a:ext cx="12192000" cy="669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787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D3523C1-18E6-4DFF-A4CA-A879BCFDE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3551"/>
            <a:ext cx="12192000" cy="345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014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015F5B7-9D1B-48C9-AEB7-00864AA63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3427"/>
            <a:ext cx="12192000" cy="361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9041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83EC70A-1DF5-47D7-A800-DD7EE2F6B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C79257D-EA1E-41F9-92D8-6937D1FDF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074" y="745724"/>
            <a:ext cx="4887198" cy="353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4349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5D97DD3-1DE2-4B38-BE7C-411320758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169"/>
            <a:ext cx="12192000" cy="659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717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1B4EDF8-5D27-4015-A7C7-0A6CB044D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192"/>
            <a:ext cx="12192000" cy="651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36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00990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7187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97640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72481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6817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AACA8F1-6A93-45EA-BE8E-EB04C5158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575"/>
            <a:ext cx="12192000" cy="663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754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10534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02684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6638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1288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9188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9653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36196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4983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88600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0628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2FD6338-BF1B-4FF5-9A2B-8BC81FF1F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134"/>
            <a:ext cx="12192000" cy="660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7691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BFB3E5E-2332-4DBB-87EC-6754FD5D9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61"/>
            <a:ext cx="12192000" cy="665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9927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4BEF9F5-B064-4E9E-B26B-4A010A358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" y="0"/>
            <a:ext cx="121805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295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FD74EED-B717-4A05-81E3-6CCF756EB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377"/>
            <a:ext cx="12192000" cy="657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05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5D24D7E-CF26-4D3F-927F-BAEE04362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878"/>
            <a:ext cx="12192000" cy="657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72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7EA3DCE-4CF2-4300-985D-3419EC49E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775"/>
            <a:ext cx="121920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923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13E0959-9529-43AB-B9C8-E2410051F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412"/>
            <a:ext cx="12192000" cy="63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030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7AA68AD-5768-4287-8A3E-26616775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887" y="2162175"/>
            <a:ext cx="637222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869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5CE3E8E-349C-4210-B3D9-72C60071D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8450"/>
            <a:ext cx="121920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5407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CE3E9B3-CE72-4A60-8EB9-4E35D2B3F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348"/>
            <a:ext cx="12192000" cy="657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697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83DBAA1-C851-429B-82A7-CC2EC1A85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223"/>
            <a:ext cx="12192000" cy="658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31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49D60E6-6731-4032-850E-56F5676CF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709"/>
            <a:ext cx="12192000" cy="664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44969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8B8B646-4D5F-45E7-B609-DB96FAF56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400"/>
            <a:ext cx="12192000" cy="657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5596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6F5D2EA-F142-4049-832D-344352A29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326" y="0"/>
            <a:ext cx="100493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2613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268A5D0-E9DD-40C7-9A39-7497D4721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093" y="0"/>
            <a:ext cx="100538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369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A3F11EE-7E24-4CC2-A9A3-BACB619F8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454"/>
            <a:ext cx="12192000" cy="635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172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762BE4D-277F-46F2-9F15-57E93C778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30"/>
            <a:ext cx="12192000" cy="676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212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CB95829-896B-4575-BDCD-F7445A9D7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613"/>
            <a:ext cx="12192000" cy="647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875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D8EFE19-EA2D-4EB3-98E7-DB672CB69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818"/>
            <a:ext cx="12192000" cy="679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128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E382F0E-676B-4562-A906-839493408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709"/>
            <a:ext cx="12192000" cy="664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131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1102856-BE42-4BA7-A7A1-225E217BD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938"/>
            <a:ext cx="12192000" cy="667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0524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3F20FB4-CEDC-478F-9997-F1D96422B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84"/>
            <a:ext cx="12192000" cy="676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868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8C4944C-C3AF-4343-B195-5D74DAAFE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490"/>
            <a:ext cx="12192000" cy="664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3214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CBCC01F-E935-45FF-BC4B-97E25CD48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19"/>
            <a:ext cx="12192000" cy="674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005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716FE6B-D429-4751-BAFE-E1045D011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664"/>
            <a:ext cx="12192000" cy="635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892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0EF063F-CF3F-4532-9F0A-70DE70634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24"/>
            <a:ext cx="12192000" cy="657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6339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DC89B79-5533-4791-9D4C-8C745190E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430"/>
            <a:ext cx="12192000" cy="659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392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2CEE1CD-FE42-4E3C-8A3A-DBDC9755E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098"/>
            <a:ext cx="12192000" cy="662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321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3C185F8-F802-477D-BA8E-0092988A9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61"/>
            <a:ext cx="12192000" cy="673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520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360808C-8F2E-4A64-A4D7-0B10F3DC1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11"/>
            <a:ext cx="12192000" cy="665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158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332DDF2-0A31-42AC-B7A6-6F069974E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328"/>
            <a:ext cx="12192000" cy="665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1764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B9BC08D-E42E-4016-A5C7-C1EB386EF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475"/>
            <a:ext cx="12192000" cy="646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7862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520C107-6567-4562-A721-F6D960CB7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382"/>
            <a:ext cx="12192000" cy="660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63547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</TotalTime>
  <Words>0</Words>
  <Application>Microsoft Office PowerPoint</Application>
  <PresentationFormat>Grand écran</PresentationFormat>
  <Paragraphs>0</Paragraphs>
  <Slides>253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253</vt:i4>
      </vt:variant>
    </vt:vector>
  </HeadingPairs>
  <TitlesOfParts>
    <vt:vector size="257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Abdelkader abdouni</dc:creator>
  <cp:lastModifiedBy>Abdelkader abdouni</cp:lastModifiedBy>
  <cp:revision>30</cp:revision>
  <dcterms:created xsi:type="dcterms:W3CDTF">2021-03-15T11:01:16Z</dcterms:created>
  <dcterms:modified xsi:type="dcterms:W3CDTF">2021-03-17T17:26:15Z</dcterms:modified>
</cp:coreProperties>
</file>